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04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9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7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4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71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488952" y="5348992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Immunohistochemical staining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mouse EGFL7/VE-Statin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EGFL7 transfected cells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anti-human EGFL7 antibody shows a weak cross reactivity with the mouse form.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experiment was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 by Dr. Frank Bicker from the research group „Molecular Signal Transduction“ (Prof. Dr.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Mirko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 Schmidt), Institute of Microscopic Anatomy and Neurobiology, University Medical Center of Johannes Gutenberg University Mainz, Germany. 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EGFL7/VE-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Statin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102-PA15)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973" y="1583674"/>
            <a:ext cx="3803757" cy="376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1416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2014-04-03T11:48:43Z</dcterms:created>
  <dcterms:modified xsi:type="dcterms:W3CDTF">2015-03-25T13:45:08Z</dcterms:modified>
</cp:coreProperties>
</file>